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71" r:id="rId4"/>
    <p:sldId id="265" r:id="rId5"/>
    <p:sldId id="262" r:id="rId6"/>
    <p:sldId id="263" r:id="rId7"/>
    <p:sldId id="264" r:id="rId8"/>
    <p:sldId id="266" r:id="rId9"/>
    <p:sldId id="267" r:id="rId10"/>
    <p:sldId id="268" r:id="rId11"/>
    <p:sldId id="270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16BD45-A25C-4A74-9A28-55B051BD6C8B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35EBEB-C439-4D84-845C-18A8DEFC3F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16BD45-A25C-4A74-9A28-55B051BD6C8B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35EBEB-C439-4D84-845C-18A8DEFC3F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16BD45-A25C-4A74-9A28-55B051BD6C8B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35EBEB-C439-4D84-845C-18A8DEFC3F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16BD45-A25C-4A74-9A28-55B051BD6C8B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35EBEB-C439-4D84-845C-18A8DEFC3F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16BD45-A25C-4A74-9A28-55B051BD6C8B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35EBEB-C439-4D84-845C-18A8DEFC3F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16BD45-A25C-4A74-9A28-55B051BD6C8B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35EBEB-C439-4D84-845C-18A8DEFC3F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16BD45-A25C-4A74-9A28-55B051BD6C8B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35EBEB-C439-4D84-845C-18A8DEFC3F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16BD45-A25C-4A74-9A28-55B051BD6C8B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35EBEB-C439-4D84-845C-18A8DEFC3F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16BD45-A25C-4A74-9A28-55B051BD6C8B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35EBEB-C439-4D84-845C-18A8DEFC3F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16BD45-A25C-4A74-9A28-55B051BD6C8B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35EBEB-C439-4D84-845C-18A8DEFC3F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16BD45-A25C-4A74-9A28-55B051BD6C8B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35EBEB-C439-4D84-845C-18A8DEFC3F7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F16BD45-A25C-4A74-9A28-55B051BD6C8B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A35EBEB-C439-4D84-845C-18A8DEFC3F7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4704" y="476672"/>
            <a:ext cx="7999743" cy="27363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Методическая копилка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участника конкурса «Учитель года - 2023» </a:t>
            </a:r>
            <a:b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по теме </a:t>
            </a:r>
            <a:b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«Использование современных образовательных технологий в работе с детьми старшего дошкольного возраста»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365104"/>
            <a:ext cx="7772400" cy="129614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 smtClean="0">
                <a:solidFill>
                  <a:srgbClr val="0070C0"/>
                </a:solidFill>
              </a:rPr>
              <a:t>АКСЕНОВА КРИСТИНА ВИТАЛЬЕВНА, </a:t>
            </a:r>
          </a:p>
          <a:p>
            <a:pPr>
              <a:lnSpc>
                <a:spcPct val="150000"/>
              </a:lnSpc>
            </a:pPr>
            <a:r>
              <a:rPr lang="ru-RU" sz="1800" b="1" dirty="0" smtClean="0">
                <a:solidFill>
                  <a:srgbClr val="0070C0"/>
                </a:solidFill>
              </a:rPr>
              <a:t>ВОСПИТАТЕЛЬ </a:t>
            </a:r>
          </a:p>
          <a:p>
            <a:pPr>
              <a:lnSpc>
                <a:spcPct val="150000"/>
              </a:lnSpc>
            </a:pPr>
            <a:r>
              <a:rPr lang="ru-RU" sz="1800" b="1" dirty="0" smtClean="0">
                <a:solidFill>
                  <a:srgbClr val="0070C0"/>
                </a:solidFill>
              </a:rPr>
              <a:t>МБДОУ № 26 г. УГЛЕГОРСКА</a:t>
            </a:r>
            <a:endParaRPr lang="ru-RU" sz="1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36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Технология познавательно-исследовательской деятельности</a:t>
            </a:r>
            <a:endParaRPr lang="ru-RU" dirty="0"/>
          </a:p>
        </p:txBody>
      </p:sp>
      <p:pic>
        <p:nvPicPr>
          <p:cNvPr id="12291" name="Picture 3" descr="C:\Users\mbdou26\Desktop\IMG_38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997375" cy="48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1556792"/>
            <a:ext cx="4176464" cy="484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40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445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48680"/>
            <a:ext cx="8183880" cy="3312368"/>
          </a:xfrm>
        </p:spPr>
        <p:txBody>
          <a:bodyPr/>
          <a:lstStyle/>
          <a:p>
            <a:pPr algn="ctr"/>
            <a:r>
              <a:rPr lang="ru-RU" dirty="0"/>
              <a:t>Б</a:t>
            </a:r>
            <a:r>
              <a:rPr lang="ru-RU" dirty="0" smtClean="0"/>
              <a:t>лагодарю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1119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bdou26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55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183880" cy="1051560"/>
          </a:xfrm>
        </p:spPr>
        <p:txBody>
          <a:bodyPr/>
          <a:lstStyle/>
          <a:p>
            <a:pPr algn="ctr"/>
            <a:r>
              <a:rPr lang="ru-RU" dirty="0" smtClean="0"/>
              <a:t>Использование ИКТ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3384376" cy="4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06" y="1628800"/>
            <a:ext cx="344705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049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183880" cy="1051560"/>
          </a:xfrm>
        </p:spPr>
        <p:txBody>
          <a:bodyPr/>
          <a:lstStyle/>
          <a:p>
            <a:pPr algn="ctr"/>
            <a:r>
              <a:rPr lang="ru-RU" dirty="0" smtClean="0"/>
              <a:t>Интерактивный стол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31997"/>
            <a:ext cx="3459461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1831996"/>
            <a:ext cx="3240359" cy="4019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49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648072"/>
          </a:xfrm>
        </p:spPr>
        <p:txBody>
          <a:bodyPr/>
          <a:lstStyle/>
          <a:p>
            <a:pPr algn="ctr"/>
            <a:r>
              <a:rPr lang="ru-RU" dirty="0" smtClean="0"/>
              <a:t>Интерактивный пол</a:t>
            </a:r>
            <a:endParaRPr lang="ru-RU" dirty="0"/>
          </a:p>
        </p:txBody>
      </p:sp>
      <p:pic>
        <p:nvPicPr>
          <p:cNvPr id="6147" name="Picture 3" descr="C:\Users\mbdou26\Desktop\scre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74913"/>
            <a:ext cx="820891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58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437" y="141851"/>
            <a:ext cx="4604029" cy="292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438" y="3252724"/>
            <a:ext cx="4618228" cy="3488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851"/>
            <a:ext cx="4032448" cy="659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37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Технология проектной деятельности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408712" cy="423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93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183880" cy="1051560"/>
          </a:xfrm>
        </p:spPr>
        <p:txBody>
          <a:bodyPr/>
          <a:lstStyle/>
          <a:p>
            <a:pPr algn="ctr"/>
            <a:r>
              <a:rPr lang="ru-RU" dirty="0" smtClean="0"/>
              <a:t>Проект «Осень золотая»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56792"/>
            <a:ext cx="3168352" cy="398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2376264" cy="398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56791"/>
            <a:ext cx="2376263" cy="398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84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720080"/>
          </a:xfrm>
        </p:spPr>
        <p:txBody>
          <a:bodyPr/>
          <a:lstStyle/>
          <a:p>
            <a:pPr algn="ctr"/>
            <a:r>
              <a:rPr lang="ru-RU" dirty="0" smtClean="0"/>
              <a:t>Проект «Яблочный спас»</a:t>
            </a:r>
            <a:endParaRPr lang="ru-RU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282" y="1192627"/>
            <a:ext cx="479526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47807"/>
            <a:ext cx="3889375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497" y="3094334"/>
            <a:ext cx="4249737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07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389</TotalTime>
  <Words>39</Words>
  <Application>Microsoft Office PowerPoint</Application>
  <PresentationFormat>Экран (4:3)</PresentationFormat>
  <Paragraphs>12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Аспект</vt:lpstr>
      <vt:lpstr>Методическая копилка  участника конкурса «Учитель года - 2023»  по теме  «Использование современных образовательных технологий в работе с детьми старшего дошкольного возраста»</vt:lpstr>
      <vt:lpstr>Презентация PowerPoint</vt:lpstr>
      <vt:lpstr>Использование ИКТ</vt:lpstr>
      <vt:lpstr>Интерактивный стол</vt:lpstr>
      <vt:lpstr>Интерактивный пол</vt:lpstr>
      <vt:lpstr>Презентация PowerPoint</vt:lpstr>
      <vt:lpstr>Технология проектной деятельности</vt:lpstr>
      <vt:lpstr>Проект «Осень золотая»</vt:lpstr>
      <vt:lpstr>Проект «Яблочный спас»</vt:lpstr>
      <vt:lpstr>Технология познавательно-исследовательской деятельности</vt:lpstr>
      <vt:lpstr>Презентация PowerPoint</vt:lpstr>
      <vt:lpstr>Благодарю за внимание!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Методическая копилка  в рамках конкурса «Учитель года - 2023» по теме  «Использование современных образовательных технологий в работе с детьми старшего дошкольного возраста»</dc:title>
  <dc:creator>mbdou26</dc:creator>
  <cp:lastModifiedBy>mbdou26</cp:lastModifiedBy>
  <cp:revision>11</cp:revision>
  <dcterms:created xsi:type="dcterms:W3CDTF">2023-01-26T21:50:58Z</dcterms:created>
  <dcterms:modified xsi:type="dcterms:W3CDTF">2023-01-28T00:54:20Z</dcterms:modified>
</cp:coreProperties>
</file>